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E4FF"/>
    <a:srgbClr val="3F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1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759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82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962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2909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9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39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1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31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945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566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93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1"/>
            </a:lvl2pPr>
            <a:lvl3pPr marL="914411" indent="0">
              <a:buNone/>
              <a:defRPr sz="1200"/>
            </a:lvl3pPr>
            <a:lvl4pPr marL="1371617" indent="0">
              <a:buNone/>
              <a:defRPr sz="1001"/>
            </a:lvl4pPr>
            <a:lvl5pPr marL="1828823" indent="0">
              <a:buNone/>
              <a:defRPr sz="1001"/>
            </a:lvl5pPr>
            <a:lvl6pPr marL="2286029" indent="0">
              <a:buNone/>
              <a:defRPr sz="1001"/>
            </a:lvl6pPr>
            <a:lvl7pPr marL="2743234" indent="0">
              <a:buNone/>
              <a:defRPr sz="1001"/>
            </a:lvl7pPr>
            <a:lvl8pPr marL="3200440" indent="0">
              <a:buNone/>
              <a:defRPr sz="1001"/>
            </a:lvl8pPr>
            <a:lvl9pPr marL="3657646" indent="0">
              <a:buNone/>
              <a:defRPr sz="100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828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1F41-25AE-4BD8-9155-4AFF5ACCD5DC}" type="datetimeFigureOut">
              <a:rPr lang="nl-NL" smtClean="0"/>
              <a:t>22-9-2017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CF2A-0E5C-4CB7-B819-157234531D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9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colorTemperature colorTemp="6125"/>
                    </a14:imgEffect>
                    <a14:imgEffect>
                      <a14:brightnessContrast bright="43000" contrast="-5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15549" y="0"/>
            <a:ext cx="1230754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1546" y="-146947"/>
            <a:ext cx="8493457" cy="1248770"/>
          </a:xfrm>
          <a:effectLst>
            <a:innerShdw blurRad="114300">
              <a:prstClr val="black"/>
            </a:innerShdw>
          </a:effectLst>
        </p:spPr>
        <p:txBody>
          <a:bodyPr>
            <a:normAutofit/>
          </a:bodyPr>
          <a:lstStyle/>
          <a:p>
            <a:r>
              <a:rPr lang="nl-NL" sz="5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8580" y="3871048"/>
            <a:ext cx="1873580" cy="99725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algn="l"/>
            <a:r>
              <a:rPr lang="nl-NL" sz="1500" b="1" dirty="0"/>
              <a:t>Alle baden geopend</a:t>
            </a:r>
            <a:br>
              <a:rPr lang="nl-NL" sz="1500" b="1" dirty="0"/>
            </a:br>
            <a:r>
              <a:rPr lang="nl-NL" sz="1500" b="1" dirty="0"/>
              <a:t>-Maandag t/m vrijdag: </a:t>
            </a:r>
            <a:br>
              <a:rPr lang="nl-NL" sz="1500" b="1" dirty="0"/>
            </a:br>
            <a:r>
              <a:rPr lang="nl-NL" sz="1500" b="1" dirty="0"/>
              <a:t>10.00u tot 17.00u</a:t>
            </a:r>
            <a:br>
              <a:rPr lang="nl-NL" sz="1500" b="1" dirty="0"/>
            </a:br>
            <a:r>
              <a:rPr lang="nl-NL" sz="1500" b="1" dirty="0"/>
              <a:t>-Zaterdag en zondag: </a:t>
            </a:r>
            <a:br>
              <a:rPr lang="nl-NL" sz="1500" b="1" dirty="0"/>
            </a:br>
            <a:r>
              <a:rPr lang="nl-NL" sz="1500" b="1" dirty="0"/>
              <a:t>10.00u tot 14.00u</a:t>
            </a:r>
          </a:p>
        </p:txBody>
      </p:sp>
      <p:pic>
        <p:nvPicPr>
          <p:cNvPr id="9" name="Afbeelding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26248">
            <a:off x="-47019" y="425732"/>
            <a:ext cx="5271207" cy="1869981"/>
          </a:xfrm>
          <a:prstGeom prst="rect">
            <a:avLst/>
          </a:prstGeom>
          <a:noFill/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604A5A39-3634-46AD-9223-DF5180F73E8E}"/>
              </a:ext>
            </a:extLst>
          </p:cNvPr>
          <p:cNvSpPr/>
          <p:nvPr/>
        </p:nvSpPr>
        <p:spPr>
          <a:xfrm>
            <a:off x="2692811" y="2063299"/>
            <a:ext cx="980178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nl-NL" sz="4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Ma t/m Vrij van 14.00u-16.00u in het </a:t>
            </a:r>
            <a:r>
              <a:rPr lang="nl-NL" sz="4000" b="1" dirty="0" err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wedstrijdbad</a:t>
            </a:r>
            <a:r>
              <a:rPr lang="nl-NL" sz="4000" b="1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:</a:t>
            </a:r>
            <a:endParaRPr lang="nl-NL" sz="4000" b="1" cap="none" spc="0" dirty="0">
              <a:ln w="10160">
                <a:solidFill>
                  <a:schemeClr val="tx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CC8B82E1-1819-4942-945B-547971F5D052}"/>
              </a:ext>
            </a:extLst>
          </p:cNvPr>
          <p:cNvSpPr/>
          <p:nvPr/>
        </p:nvSpPr>
        <p:spPr>
          <a:xfrm>
            <a:off x="3149642" y="3270572"/>
            <a:ext cx="34435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-Discomuziek</a:t>
            </a:r>
            <a:b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-Duikplank</a:t>
            </a:r>
            <a:b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nl-NL" sz="4000" b="1" cap="none" spc="0" dirty="0" err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Loopmat</a:t>
            </a:r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4872125-2970-4B71-9C4C-8C28C863B93C}"/>
              </a:ext>
            </a:extLst>
          </p:cNvPr>
          <p:cNvSpPr/>
          <p:nvPr/>
        </p:nvSpPr>
        <p:spPr>
          <a:xfrm>
            <a:off x="7050043" y="3270572"/>
            <a:ext cx="43733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-Opblaasbeesten</a:t>
            </a:r>
            <a:b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</a:t>
            </a:r>
            <a:r>
              <a:rPr lang="nl-NL" sz="4000" b="1" cap="none" spc="0" dirty="0" err="1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Duikgat</a:t>
            </a:r>
            <a:b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nl-NL" sz="4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-Popduiken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1DD1E43F-13C5-46D1-8F64-BA18B55F1897}"/>
              </a:ext>
            </a:extLst>
          </p:cNvPr>
          <p:cNvSpPr/>
          <p:nvPr/>
        </p:nvSpPr>
        <p:spPr>
          <a:xfrm>
            <a:off x="65988" y="5296588"/>
            <a:ext cx="566863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fontAlgn="base"/>
            <a: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  <a:t>Let op: </a:t>
            </a:r>
          </a:p>
          <a:p>
            <a:pPr fontAlgn="base"/>
            <a: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  <a:t>Kinderen zonder zwemdiploma </a:t>
            </a:r>
            <a:b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</a:br>
            <a: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  <a:t>ALTIJD en OVERAL zwembandjes </a:t>
            </a:r>
            <a:b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</a:br>
            <a:r>
              <a:rPr lang="nl-NL" sz="2200" b="1" cap="none" spc="0" dirty="0">
                <a:ln w="3175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/>
                <a:latin typeface="Comic Sans MS" panose="030F0702030302020204" pitchFamily="66" charset="0"/>
              </a:rPr>
              <a:t>en onder begeleiding van een volwassene</a:t>
            </a:r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E827F46F-F5A7-4066-B7AD-969366CCE91B}"/>
              </a:ext>
            </a:extLst>
          </p:cNvPr>
          <p:cNvSpPr/>
          <p:nvPr/>
        </p:nvSpPr>
        <p:spPr>
          <a:xfrm>
            <a:off x="5201884" y="126689"/>
            <a:ext cx="690946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80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HERFST FUN</a:t>
            </a:r>
          </a:p>
        </p:txBody>
      </p:sp>
      <p:sp>
        <p:nvSpPr>
          <p:cNvPr id="14" name="Rechthoek 13">
            <a:extLst>
              <a:ext uri="{FF2B5EF4-FFF2-40B4-BE49-F238E27FC236}">
                <a16:creationId xmlns:a16="http://schemas.microsoft.com/office/drawing/2014/main" id="{FAB74AAA-5ABE-4434-AB8D-D0E299349C8B}"/>
              </a:ext>
            </a:extLst>
          </p:cNvPr>
          <p:cNvSpPr/>
          <p:nvPr/>
        </p:nvSpPr>
        <p:spPr>
          <a:xfrm>
            <a:off x="5418274" y="1194973"/>
            <a:ext cx="5493812" cy="7848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500" b="1" cap="none" spc="0" dirty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97E4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mic Sans MS" panose="030F0702030302020204" pitchFamily="66" charset="0"/>
              </a:rPr>
              <a:t>16 t/m 22 oktober</a:t>
            </a:r>
          </a:p>
        </p:txBody>
      </p:sp>
      <p:sp>
        <p:nvSpPr>
          <p:cNvPr id="15" name="Rechthoek 14">
            <a:extLst>
              <a:ext uri="{FF2B5EF4-FFF2-40B4-BE49-F238E27FC236}">
                <a16:creationId xmlns:a16="http://schemas.microsoft.com/office/drawing/2014/main" id="{FB2472DE-A756-4192-89ED-E25CC93DD2D5}"/>
              </a:ext>
            </a:extLst>
          </p:cNvPr>
          <p:cNvSpPr/>
          <p:nvPr/>
        </p:nvSpPr>
        <p:spPr>
          <a:xfrm>
            <a:off x="6038225" y="6176678"/>
            <a:ext cx="6042167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500" b="1" dirty="0">
                <a:ln w="1016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welkom@denieuwehateboer.nl</a:t>
            </a:r>
            <a:endParaRPr lang="nl-NL" sz="3500" b="1" cap="none" spc="0" dirty="0">
              <a:ln w="1016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040485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35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Verdana</vt:lpstr>
      <vt:lpstr>Kantoorthema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Herfstvakantie</dc:title>
  <dc:creator>algemeen</dc:creator>
  <cp:lastModifiedBy>Kassa</cp:lastModifiedBy>
  <cp:revision>17</cp:revision>
  <cp:lastPrinted>2017-09-14T15:08:16Z</cp:lastPrinted>
  <dcterms:created xsi:type="dcterms:W3CDTF">2017-09-14T13:39:19Z</dcterms:created>
  <dcterms:modified xsi:type="dcterms:W3CDTF">2017-09-22T12:02:27Z</dcterms:modified>
</cp:coreProperties>
</file>